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t="12120" b="16957"/>
          <a:stretch/>
        </p:blipFill>
        <p:spPr>
          <a:xfrm>
            <a:off x="2" y="10"/>
            <a:ext cx="19339284" cy="13715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50038" y="0"/>
            <a:ext cx="14133956" cy="13716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3220" y="730250"/>
            <a:ext cx="7644378" cy="37998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5000"/>
          </a:p>
          <a:p>
            <a:pPr>
              <a:lnSpc>
                <a:spcPct val="90000"/>
              </a:lnSpc>
            </a:pPr>
            <a:endParaRPr lang="en-US" sz="5000"/>
          </a:p>
          <a:p>
            <a:pPr>
              <a:lnSpc>
                <a:spcPct val="90000"/>
              </a:lnSpc>
            </a:pPr>
            <a:r>
              <a:rPr lang="en-US" sz="5000"/>
              <a:t>"Exploring the Fascinating World of Jellyfish"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3220" y="4868402"/>
            <a:ext cx="7644378" cy="74855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Jellyfish and sea jellies are informal names given to the medusa stage of certain gelatinous creatures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Belonging to the subphylum </a:t>
            </a:r>
            <a:r>
              <a:rPr lang="en-US" sz="2800" dirty="0" err="1"/>
              <a:t>Medusozoa</a:t>
            </a:r>
            <a:r>
              <a:rPr lang="en-US" sz="2800" dirty="0"/>
              <a:t>, which is a significant part of the Cnidaria phylum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Predominantly marine animals with umbrella-shaped bodies and trailing tentacles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They propel themselves by pulsating their bells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Tentacles equipped with stinging cells to capture prey and defend against predators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Complex life cycle with the medusa stage being the sexual phase</a:t>
            </a:r>
          </a:p>
          <a:p>
            <a:pPr>
              <a:lnSpc>
                <a:spcPct val="90000"/>
              </a:lnSpc>
            </a:pPr>
            <a:r>
              <a:rPr lang="en-US" sz="2800"/>
              <a:t>Planula </a:t>
            </a:r>
            <a:r>
              <a:rPr lang="en-US" sz="2800" dirty="0"/>
              <a:t>larvae disperse widely and then settle into a sedentary polyp stage before reaching sexual maturity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576" y="730250"/>
            <a:ext cx="9680020" cy="3614610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"The Diverse and Ancient World of Jellyfish"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6967" r="3844"/>
          <a:stretch/>
        </p:blipFill>
        <p:spPr>
          <a:xfrm>
            <a:off x="20" y="10"/>
            <a:ext cx="12233118" cy="13715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7576" y="4666594"/>
            <a:ext cx="9680020" cy="768733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3400" dirty="0"/>
          </a:p>
          <a:p>
            <a:pPr>
              <a:lnSpc>
                <a:spcPct val="90000"/>
              </a:lnSpc>
            </a:pPr>
            <a:r>
              <a:rPr lang="en-US" sz="3400" dirty="0"/>
              <a:t> Jellyfish can be found in various locations worldwide 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Scyphozoans are exclusively marine, while there are freshwater hydrozoans that resemble them 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Most species of jellyfish have a rapid growth rate, reaching maturity within a few months 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Polyp stage is attached to the seabed and can be much longer-lived </a:t>
            </a:r>
          </a:p>
          <a:p>
            <a:pPr>
              <a:lnSpc>
                <a:spcPct val="90000"/>
              </a:lnSpc>
            </a:pPr>
            <a:r>
              <a:rPr lang="en-US" sz="3400" dirty="0"/>
              <a:t>Jellyfish have been around for at least 500 million years, making them the oldest known multi-organ animal group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5166" y="1003302"/>
            <a:ext cx="8829696" cy="343251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/>
              <a:t> </a:t>
            </a:r>
          </a:p>
          <a:p>
            <a:pPr>
              <a:lnSpc>
                <a:spcPct val="90000"/>
              </a:lnSpc>
            </a:pPr>
            <a:endParaRPr lang="en-US" sz="4500"/>
          </a:p>
          <a:p>
            <a:pPr>
              <a:lnSpc>
                <a:spcPct val="90000"/>
              </a:lnSpc>
            </a:pPr>
            <a:r>
              <a:rPr lang="en-US" sz="4500"/>
              <a:t>The Perfect Food: The Nutritional Benefits of Eating Jellyfish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59822" cy="13716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12355" r="4219"/>
          <a:stretch/>
        </p:blipFill>
        <p:spPr>
          <a:xfrm>
            <a:off x="558286" y="599018"/>
            <a:ext cx="10443250" cy="1251796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5166" y="5291844"/>
            <a:ext cx="8869442" cy="7420854"/>
          </a:xfrm>
        </p:spPr>
        <p:txBody>
          <a:bodyPr anchor="t">
            <a:normAutofit/>
          </a:bodyPr>
          <a:lstStyle/>
          <a:p>
            <a:endParaRPr lang="en-US" sz="4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4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Jellyfish as a delicacy in certain cultures </a:t>
            </a:r>
          </a:p>
          <a:p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Salting and pressing species from the </a:t>
            </a:r>
            <a:r>
              <a:rPr lang="en-US" sz="4000" dirty="0" err="1">
                <a:solidFill>
                  <a:schemeClr val="tx1">
                    <a:alpha val="80000"/>
                  </a:schemeClr>
                </a:solidFill>
              </a:rPr>
              <a:t>Rhizostomae</a:t>
            </a: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 order to remove excess water </a:t>
            </a:r>
          </a:p>
          <a:p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Described as a sustainable and protein-rich "perfect food" </a:t>
            </a:r>
          </a:p>
          <a:p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Low caloric content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172324" y="7238544"/>
            <a:ext cx="0" cy="647745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215</Words>
  <Application>Microsoft Macintosh PowerPoint</Application>
  <PresentationFormat>Custom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  "Exploring the Fascinating World of Jellyfish"</vt:lpstr>
      <vt:lpstr>  "The Diverse and Ancient World of Jellyfish"</vt:lpstr>
      <vt:lpstr>   The Perfect Food: The Nutritional Benefits of Eating Jellyfish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"Exploring the Fascinating World of Jellyfish"</dc:title>
  <dc:subject/>
  <dc:creator/>
  <cp:keywords/>
  <dc:description>generated using python-pptx</dc:description>
  <cp:lastModifiedBy>Martin Yanev</cp:lastModifiedBy>
  <cp:revision>2</cp:revision>
  <dcterms:created xsi:type="dcterms:W3CDTF">2013-01-27T09:14:16Z</dcterms:created>
  <dcterms:modified xsi:type="dcterms:W3CDTF">2023-05-29T21:15:36Z</dcterms:modified>
  <cp:category/>
</cp:coreProperties>
</file>